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147482445" r:id="rId4"/>
    <p:sldId id="2147482444" r:id="rId5"/>
    <p:sldId id="2147482446" r:id="rId6"/>
    <p:sldId id="214748244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90"/>
  </p:normalViewPr>
  <p:slideViewPr>
    <p:cSldViewPr snapToGrid="0">
      <p:cViewPr>
        <p:scale>
          <a:sx n="70" d="100"/>
          <a:sy n="70" d="100"/>
        </p:scale>
        <p:origin x="208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DE12-A4A5-A040-BA4B-CB4059CBE79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D209-8AD1-B743-9F0C-EDD8DAD6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F29E7-A3C3-F644-8506-AB73624710E1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4F49-FF74-A740-960F-9181831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3475B-0218-D3B5-7CAA-5FA5D74D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7740" cy="69568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36C73B-7C44-FFBD-2ACA-CD38836B3E56}"/>
              </a:ext>
            </a:extLst>
          </p:cNvPr>
          <p:cNvGrpSpPr/>
          <p:nvPr/>
        </p:nvGrpSpPr>
        <p:grpSpPr>
          <a:xfrm>
            <a:off x="1779374" y="1830339"/>
            <a:ext cx="10202562" cy="3878484"/>
            <a:chOff x="1779374" y="1971335"/>
            <a:chExt cx="10202562" cy="3878484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A40A05AB-AE46-1347-6EE1-33E0A0E98768}"/>
                </a:ext>
              </a:extLst>
            </p:cNvPr>
            <p:cNvSpPr txBox="1">
              <a:spLocks/>
            </p:cNvSpPr>
            <p:nvPr/>
          </p:nvSpPr>
          <p:spPr>
            <a:xfrm>
              <a:off x="1779374" y="1971335"/>
              <a:ext cx="10202562" cy="2224148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4800" b="1" dirty="0">
                  <a:solidFill>
                    <a:schemeClr val="tx1"/>
                  </a:solidFill>
                  <a:latin typeface="Helvetica" pitchFamily="2" charset="0"/>
                </a:rPr>
                <a:t>Title</a:t>
              </a:r>
            </a:p>
            <a:p>
              <a:pPr algn="r"/>
              <a:r>
                <a:rPr lang="en-US" sz="4800" b="1" dirty="0">
                  <a:solidFill>
                    <a:schemeClr val="tx1"/>
                  </a:solidFill>
                  <a:latin typeface="Helvetica" pitchFamily="2" charset="0"/>
                </a:rPr>
                <a:t>Of</a:t>
              </a:r>
            </a:p>
            <a:p>
              <a:pPr algn="r"/>
              <a:r>
                <a:rPr lang="en-US" sz="4800" b="1" dirty="0">
                  <a:solidFill>
                    <a:schemeClr val="tx1"/>
                  </a:solidFill>
                  <a:latin typeface="Helvetica" pitchFamily="2" charset="0"/>
                </a:rPr>
                <a:t>Paper</a:t>
              </a: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DEBE53F1-C62C-2480-16CA-42CA9B86834C}"/>
                </a:ext>
              </a:extLst>
            </p:cNvPr>
            <p:cNvSpPr txBox="1">
              <a:spLocks/>
            </p:cNvSpPr>
            <p:nvPr/>
          </p:nvSpPr>
          <p:spPr>
            <a:xfrm>
              <a:off x="6401915" y="4541473"/>
              <a:ext cx="5580021" cy="1308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Autofit/>
            </a:bodyPr>
            <a:lstStyle>
              <a:lvl1pPr marL="457200" marR="0" lvl="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  <a:defRPr sz="2400" b="0" i="0" u="none" strike="noStrike" kern="1200" cap="none">
                  <a:solidFill>
                    <a:schemeClr val="lt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  <a:cs typeface="Arial" panose="020B0604020202020204" pitchFamily="34" charset="0"/>
                  <a:sym typeface="Arial"/>
                </a:defRPr>
              </a:lvl1pPr>
              <a:lvl2pPr marL="914400" marR="0" lvl="1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  <a:defRPr sz="1200" b="0" i="0" u="none" strike="noStrike" kern="1200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defRPr>
              </a:lvl2pPr>
              <a:lvl3pPr marL="1371600" marR="0" lvl="2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  <a:defRPr sz="1200" b="0" i="0" u="none" strike="noStrike" kern="1200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defRPr>
              </a:lvl3pPr>
              <a:lvl4pPr marL="1828800" marR="0" lvl="3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  <a:defRPr sz="1200" b="0" i="0" u="none" strike="noStrike" kern="1200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defRPr>
              </a:lvl4pPr>
              <a:lvl5pPr marL="2286000" marR="0" lvl="4" indent="-304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  <a:defRPr sz="1200" b="0" i="0" u="none" strike="noStrike" kern="1200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defRPr>
              </a:lvl5pPr>
              <a:lvl6pPr marL="2743200" marR="0" lvl="5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kern="12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2800" b="1" dirty="0">
                  <a:solidFill>
                    <a:schemeClr val="tx1"/>
                  </a:solidFill>
                </a:rPr>
                <a:t>Your Name</a:t>
              </a:r>
            </a:p>
            <a:p>
              <a:pPr algn="r"/>
              <a:r>
                <a:rPr lang="en-US" i="1" dirty="0">
                  <a:solidFill>
                    <a:schemeClr val="tx1"/>
                  </a:solidFill>
                </a:rPr>
                <a:t>Your Institute</a:t>
              </a:r>
            </a:p>
            <a:p>
              <a:pPr algn="r"/>
              <a:r>
                <a:rPr lang="en-US" sz="1800" dirty="0">
                  <a:solidFill>
                    <a:schemeClr val="tx1"/>
                  </a:solidFill>
                </a:rPr>
                <a:t>Your email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1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C30E2-C1C9-C04D-7324-370E7ADC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" y="364325"/>
            <a:ext cx="252297" cy="926640"/>
          </a:xfrm>
          <a:custGeom>
            <a:avLst/>
            <a:gdLst/>
            <a:ahLst/>
            <a:cxnLst/>
            <a:rect l="l" t="t" r="r" b="b"/>
            <a:pathLst>
              <a:path w="378460" h="1390014">
                <a:moveTo>
                  <a:pt x="377999" y="1389445"/>
                </a:moveTo>
                <a:lnTo>
                  <a:pt x="0" y="1389445"/>
                </a:lnTo>
                <a:lnTo>
                  <a:pt x="0" y="0"/>
                </a:lnTo>
                <a:lnTo>
                  <a:pt x="377999" y="0"/>
                </a:lnTo>
                <a:lnTo>
                  <a:pt x="377999" y="13894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pPr defTabSz="609612"/>
            <a:endParaRPr sz="1200" kern="0">
              <a:solidFill>
                <a:sysClr val="windowText" lastClr="000000"/>
              </a:solidFill>
              <a:latin typeface="Sutasoma Display" pitchFamily="2" charset="77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413" y="569916"/>
            <a:ext cx="3955471" cy="507147"/>
          </a:xfrm>
          <a:prstGeom prst="rect">
            <a:avLst/>
          </a:prstGeom>
        </p:spPr>
        <p:txBody>
          <a:bodyPr vert="horz" wrap="square" lIns="0" tIns="8466" rIns="0" bIns="0" rtlCol="0" anchor="ctr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36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Backgrounds</a:t>
            </a:r>
            <a:endParaRPr sz="36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1037C594-9CC7-1392-CEA9-0323E61F13FC}"/>
              </a:ext>
            </a:extLst>
          </p:cNvPr>
          <p:cNvSpPr/>
          <p:nvPr/>
        </p:nvSpPr>
        <p:spPr>
          <a:xfrm>
            <a:off x="10771322" y="5928103"/>
            <a:ext cx="1097141" cy="111721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endParaRPr lang="en-ID" sz="1632">
              <a:solidFill>
                <a:prstClr val="white"/>
              </a:solidFill>
              <a:latin typeface="Sutasoma Display" pitchFamily="2" charset="77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6FF54E4-3252-A8BC-6077-DCEFA549C572}"/>
              </a:ext>
            </a:extLst>
          </p:cNvPr>
          <p:cNvSpPr txBox="1">
            <a:spLocks/>
          </p:cNvSpPr>
          <p:nvPr/>
        </p:nvSpPr>
        <p:spPr>
          <a:xfrm>
            <a:off x="10771322" y="6317072"/>
            <a:ext cx="1097141" cy="2082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fld id="{B6F15528-21DE-4FAA-801E-634DDDAF4B2B}" type="slidenum">
              <a:rPr lang="en-ID" sz="14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 defTabSz="829178">
                <a:defRPr/>
              </a:pPr>
              <a:t>2</a:t>
            </a:fld>
            <a:endParaRPr lang="en-ID" sz="14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C30E2-C1C9-C04D-7324-370E7ADC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" y="364325"/>
            <a:ext cx="252297" cy="926640"/>
          </a:xfrm>
          <a:custGeom>
            <a:avLst/>
            <a:gdLst/>
            <a:ahLst/>
            <a:cxnLst/>
            <a:rect l="l" t="t" r="r" b="b"/>
            <a:pathLst>
              <a:path w="378460" h="1390014">
                <a:moveTo>
                  <a:pt x="377999" y="1389445"/>
                </a:moveTo>
                <a:lnTo>
                  <a:pt x="0" y="1389445"/>
                </a:lnTo>
                <a:lnTo>
                  <a:pt x="0" y="0"/>
                </a:lnTo>
                <a:lnTo>
                  <a:pt x="377999" y="0"/>
                </a:lnTo>
                <a:lnTo>
                  <a:pt x="377999" y="13894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pPr defTabSz="609612"/>
            <a:endParaRPr sz="1200" kern="0">
              <a:solidFill>
                <a:sysClr val="windowText" lastClr="000000"/>
              </a:solidFill>
              <a:latin typeface="Sutasoma Display" pitchFamily="2" charset="77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413" y="569916"/>
            <a:ext cx="3955471" cy="507147"/>
          </a:xfrm>
          <a:prstGeom prst="rect">
            <a:avLst/>
          </a:prstGeom>
        </p:spPr>
        <p:txBody>
          <a:bodyPr vert="horz" wrap="square" lIns="0" tIns="8466" rIns="0" bIns="0" rtlCol="0" anchor="ctr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36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Methods</a:t>
            </a:r>
            <a:endParaRPr sz="36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1037C594-9CC7-1392-CEA9-0323E61F13FC}"/>
              </a:ext>
            </a:extLst>
          </p:cNvPr>
          <p:cNvSpPr/>
          <p:nvPr/>
        </p:nvSpPr>
        <p:spPr>
          <a:xfrm>
            <a:off x="10771322" y="5928103"/>
            <a:ext cx="1097141" cy="111721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endParaRPr lang="en-ID" sz="1632">
              <a:solidFill>
                <a:prstClr val="white"/>
              </a:solidFill>
              <a:latin typeface="Sutasoma Display" pitchFamily="2" charset="77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6FF54E4-3252-A8BC-6077-DCEFA549C572}"/>
              </a:ext>
            </a:extLst>
          </p:cNvPr>
          <p:cNvSpPr txBox="1">
            <a:spLocks/>
          </p:cNvSpPr>
          <p:nvPr/>
        </p:nvSpPr>
        <p:spPr>
          <a:xfrm>
            <a:off x="10771322" y="6317072"/>
            <a:ext cx="1097141" cy="2082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fld id="{B6F15528-21DE-4FAA-801E-634DDDAF4B2B}" type="slidenum">
              <a:rPr lang="en-ID" sz="14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 defTabSz="829178">
                <a:defRPr/>
              </a:pPr>
              <a:t>3</a:t>
            </a:fld>
            <a:endParaRPr lang="en-ID" sz="14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2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C30E2-C1C9-C04D-7324-370E7ADC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" y="364325"/>
            <a:ext cx="252297" cy="926640"/>
          </a:xfrm>
          <a:custGeom>
            <a:avLst/>
            <a:gdLst/>
            <a:ahLst/>
            <a:cxnLst/>
            <a:rect l="l" t="t" r="r" b="b"/>
            <a:pathLst>
              <a:path w="378460" h="1390014">
                <a:moveTo>
                  <a:pt x="377999" y="1389445"/>
                </a:moveTo>
                <a:lnTo>
                  <a:pt x="0" y="1389445"/>
                </a:lnTo>
                <a:lnTo>
                  <a:pt x="0" y="0"/>
                </a:lnTo>
                <a:lnTo>
                  <a:pt x="377999" y="0"/>
                </a:lnTo>
                <a:lnTo>
                  <a:pt x="377999" y="13894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pPr defTabSz="609612"/>
            <a:endParaRPr sz="1200" kern="0">
              <a:solidFill>
                <a:sysClr val="windowText" lastClr="000000"/>
              </a:solidFill>
              <a:latin typeface="Sutasoma Display" pitchFamily="2" charset="77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413" y="569916"/>
            <a:ext cx="3955471" cy="507147"/>
          </a:xfrm>
          <a:prstGeom prst="rect">
            <a:avLst/>
          </a:prstGeom>
        </p:spPr>
        <p:txBody>
          <a:bodyPr vert="horz" wrap="square" lIns="0" tIns="8466" rIns="0" bIns="0" rtlCol="0" anchor="ctr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36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Results</a:t>
            </a:r>
            <a:endParaRPr sz="36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1037C594-9CC7-1392-CEA9-0323E61F13FC}"/>
              </a:ext>
            </a:extLst>
          </p:cNvPr>
          <p:cNvSpPr/>
          <p:nvPr/>
        </p:nvSpPr>
        <p:spPr>
          <a:xfrm>
            <a:off x="10771322" y="5928103"/>
            <a:ext cx="1097141" cy="111721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endParaRPr lang="en-ID" sz="1632">
              <a:solidFill>
                <a:prstClr val="white"/>
              </a:solidFill>
              <a:latin typeface="Sutasoma Display" pitchFamily="2" charset="77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6FF54E4-3252-A8BC-6077-DCEFA549C572}"/>
              </a:ext>
            </a:extLst>
          </p:cNvPr>
          <p:cNvSpPr txBox="1">
            <a:spLocks/>
          </p:cNvSpPr>
          <p:nvPr/>
        </p:nvSpPr>
        <p:spPr>
          <a:xfrm>
            <a:off x="10771322" y="6317072"/>
            <a:ext cx="1097141" cy="2082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fld id="{B6F15528-21DE-4FAA-801E-634DDDAF4B2B}" type="slidenum">
              <a:rPr lang="en-ID" sz="14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 defTabSz="829178">
                <a:defRPr/>
              </a:pPr>
              <a:t>4</a:t>
            </a:fld>
            <a:endParaRPr lang="en-ID" sz="14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C30E2-C1C9-C04D-7324-370E7ADC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" y="364325"/>
            <a:ext cx="252297" cy="926640"/>
          </a:xfrm>
          <a:custGeom>
            <a:avLst/>
            <a:gdLst/>
            <a:ahLst/>
            <a:cxnLst/>
            <a:rect l="l" t="t" r="r" b="b"/>
            <a:pathLst>
              <a:path w="378460" h="1390014">
                <a:moveTo>
                  <a:pt x="377999" y="1389445"/>
                </a:moveTo>
                <a:lnTo>
                  <a:pt x="0" y="1389445"/>
                </a:lnTo>
                <a:lnTo>
                  <a:pt x="0" y="0"/>
                </a:lnTo>
                <a:lnTo>
                  <a:pt x="377999" y="0"/>
                </a:lnTo>
                <a:lnTo>
                  <a:pt x="377999" y="138944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pPr defTabSz="609612"/>
            <a:endParaRPr sz="1200" kern="0">
              <a:solidFill>
                <a:sysClr val="windowText" lastClr="000000"/>
              </a:solidFill>
              <a:latin typeface="Sutasoma Display" pitchFamily="2" charset="77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413" y="569916"/>
            <a:ext cx="3955471" cy="507147"/>
          </a:xfrm>
          <a:prstGeom prst="rect">
            <a:avLst/>
          </a:prstGeom>
        </p:spPr>
        <p:txBody>
          <a:bodyPr vert="horz" wrap="square" lIns="0" tIns="8466" rIns="0" bIns="0" rtlCol="0" anchor="ctr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3600" b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Conclution</a:t>
            </a:r>
            <a:endParaRPr sz="36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1037C594-9CC7-1392-CEA9-0323E61F13FC}"/>
              </a:ext>
            </a:extLst>
          </p:cNvPr>
          <p:cNvSpPr/>
          <p:nvPr/>
        </p:nvSpPr>
        <p:spPr>
          <a:xfrm>
            <a:off x="10771322" y="5928103"/>
            <a:ext cx="1097141" cy="111721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endParaRPr lang="en-ID" sz="1632">
              <a:solidFill>
                <a:prstClr val="white"/>
              </a:solidFill>
              <a:latin typeface="Sutasoma Display" pitchFamily="2" charset="77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6FF54E4-3252-A8BC-6077-DCEFA549C572}"/>
              </a:ext>
            </a:extLst>
          </p:cNvPr>
          <p:cNvSpPr txBox="1">
            <a:spLocks/>
          </p:cNvSpPr>
          <p:nvPr/>
        </p:nvSpPr>
        <p:spPr>
          <a:xfrm>
            <a:off x="10771322" y="6317072"/>
            <a:ext cx="1097141" cy="2082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9178">
              <a:defRPr/>
            </a:pPr>
            <a:fld id="{B6F15528-21DE-4FAA-801E-634DDDAF4B2B}" type="slidenum">
              <a:rPr lang="en-ID" sz="14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ctr" defTabSz="829178">
                <a:defRPr/>
              </a:pPr>
              <a:t>5</a:t>
            </a:fld>
            <a:endParaRPr lang="en-ID" sz="1400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1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E6F6FA-7D87-9D7F-04D7-D309BB3F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17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Segoe UI Symbol</vt:lpstr>
      <vt:lpstr>Sutasoma Display</vt:lpstr>
      <vt:lpstr>Office Theme</vt:lpstr>
      <vt:lpstr>PowerPoint Presentation</vt:lpstr>
      <vt:lpstr>Backgrounds</vt:lpstr>
      <vt:lpstr>Methods</vt:lpstr>
      <vt:lpstr>Results</vt:lpstr>
      <vt:lpstr>Conclution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Firli Azhar Dikdayatama</dc:creator>
  <cp:lastModifiedBy>Firli Azhar Dikdayatama</cp:lastModifiedBy>
  <cp:revision>3</cp:revision>
  <dcterms:created xsi:type="dcterms:W3CDTF">2024-05-20T09:43:33Z</dcterms:created>
  <dcterms:modified xsi:type="dcterms:W3CDTF">2024-05-21T03:48:15Z</dcterms:modified>
</cp:coreProperties>
</file>